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9" r:id="rId9"/>
    <p:sldId id="270" r:id="rId10"/>
    <p:sldId id="271" r:id="rId11"/>
    <p:sldId id="263" r:id="rId12"/>
    <p:sldId id="264" r:id="rId13"/>
    <p:sldId id="272" r:id="rId14"/>
    <p:sldId id="265" r:id="rId15"/>
    <p:sldId id="266" r:id="rId16"/>
    <p:sldId id="276" r:id="rId17"/>
    <p:sldId id="267" r:id="rId18"/>
    <p:sldId id="268" r:id="rId19"/>
    <p:sldId id="277" r:id="rId20"/>
    <p:sldId id="275" r:id="rId21"/>
    <p:sldId id="273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Michaels" initials="PM" lastIdx="1" clrIdx="0">
    <p:extLst>
      <p:ext uri="{19B8F6BF-5375-455C-9EA6-DF929625EA0E}">
        <p15:presenceInfo xmlns:p15="http://schemas.microsoft.com/office/powerpoint/2012/main" userId="145a6162d3bd6d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121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84FD8-9715-4DB4-9E67-D2EA6D27B37A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2E99C-92EF-45A1-B809-4F091E17A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how I started</a:t>
            </a:r>
          </a:p>
          <a:p>
            <a:endParaRPr lang="en-GB" dirty="0"/>
          </a:p>
          <a:p>
            <a:r>
              <a:rPr lang="en-GB" dirty="0"/>
              <a:t>Spectrum ‘83/84 48K Spectrum ZX.  </a:t>
            </a:r>
          </a:p>
          <a:p>
            <a:r>
              <a:rPr lang="en-GB" b="1" dirty="0"/>
              <a:t>Display of hands</a:t>
            </a:r>
            <a:r>
              <a:rPr lang="en-GB" dirty="0"/>
              <a:t>: Anyone owned a spectrum? Anyone programmed on a spectrum? Anyone heard of functions in Spectrum Basic?</a:t>
            </a:r>
          </a:p>
          <a:p>
            <a:endParaRPr lang="en-GB" dirty="0"/>
          </a:p>
          <a:p>
            <a:r>
              <a:rPr lang="en-GB" dirty="0"/>
              <a:t>1997 – professional programmer - Pascal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6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Publish the app as is</a:t>
            </a:r>
          </a:p>
          <a:p>
            <a:pPr marL="228600" indent="-228600">
              <a:buAutoNum type="arabicPeriod"/>
            </a:pPr>
            <a:r>
              <a:rPr lang="en-GB" dirty="0"/>
              <a:t>Runtime identifier (includes the runtime by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SelfContained</a:t>
            </a:r>
            <a:r>
              <a:rPr lang="en-GB" dirty="0"/>
              <a:t> = false (back to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PublishSingleFile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r>
              <a:rPr lang="en-GB" dirty="0" err="1"/>
              <a:t>PubishTrimmed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 WPF App seems to be a kiosk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talk is about running desktop applications on </a:t>
            </a:r>
            <a:r>
              <a:rPr lang="en-GB" dirty="0" err="1"/>
              <a:t>.Net</a:t>
            </a:r>
            <a:r>
              <a:rPr lang="en-GB" dirty="0"/>
              <a:t> Core 3.  Why would we want to do that?</a:t>
            </a:r>
          </a:p>
          <a:p>
            <a:r>
              <a:rPr lang="en-GB" dirty="0"/>
              <a:t>Next slide - legacy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7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may have legacy apps running on earlier versions of the framework</a:t>
            </a:r>
          </a:p>
          <a:p>
            <a:endParaRPr lang="en-GB" dirty="0"/>
          </a:p>
          <a:p>
            <a:r>
              <a:rPr lang="en-GB" dirty="0"/>
              <a:t>Where does this leave UWP?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60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Selling the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4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Show </a:t>
            </a:r>
            <a:r>
              <a:rPr lang="en-GB" dirty="0" err="1"/>
              <a:t>GenerateLargeFiles</a:t>
            </a:r>
            <a:endParaRPr lang="en-GB" dirty="0"/>
          </a:p>
          <a:p>
            <a:pPr marL="685800" lvl="1" indent="-228600">
              <a:buAutoNum type="arabicPeriod"/>
            </a:pPr>
            <a:r>
              <a:rPr lang="en-GB" dirty="0"/>
              <a:t>Helpers</a:t>
            </a:r>
          </a:p>
          <a:p>
            <a:pPr marL="228600" lvl="0" indent="-228600">
              <a:buAutoNum type="arabicPeriod"/>
            </a:pPr>
            <a:r>
              <a:rPr lang="en-GB" dirty="0"/>
              <a:t>Portability analyser</a:t>
            </a:r>
          </a:p>
          <a:p>
            <a:pPr marL="228600" lvl="0" indent="-228600">
              <a:buAutoNum type="arabicPeriod"/>
            </a:pPr>
            <a:r>
              <a:rPr lang="en-GB" dirty="0"/>
              <a:t>Steps to upgrade:</a:t>
            </a:r>
          </a:p>
          <a:p>
            <a:pPr marL="685800" lvl="1" indent="-228600">
              <a:buAutoNum type="arabicPeriod"/>
            </a:pPr>
            <a:r>
              <a:rPr lang="en-GB" dirty="0"/>
              <a:t>Create a new project in the same solution</a:t>
            </a:r>
          </a:p>
          <a:p>
            <a:pPr marL="685800" lvl="1" indent="-228600">
              <a:buAutoNum type="arabicPeriod"/>
            </a:pPr>
            <a:r>
              <a:rPr lang="en-GB" dirty="0"/>
              <a:t>Add existing files (see the compile include – compile include wildcard – can’t do a full wildcard, because it includes all the </a:t>
            </a:r>
            <a:r>
              <a:rPr lang="en-GB" dirty="0" err="1"/>
              <a:t>.Net</a:t>
            </a:r>
            <a:r>
              <a:rPr lang="en-GB" dirty="0"/>
              <a:t> Framework directories - properties, etc..)</a:t>
            </a:r>
          </a:p>
          <a:p>
            <a:pPr marL="685800" lvl="1" indent="-228600">
              <a:buAutoNum type="arabicPeriod"/>
            </a:pPr>
            <a:r>
              <a:rPr lang="en-GB" dirty="0"/>
              <a:t>Add NuGet packages</a:t>
            </a:r>
          </a:p>
          <a:p>
            <a:pPr marL="228600" lvl="0" indent="-228600">
              <a:buAutoNum type="arabicPeriod"/>
            </a:pPr>
            <a:r>
              <a:rPr lang="en-GB" dirty="0"/>
              <a:t>Speed! Around ¼ to 1/3 faster</a:t>
            </a:r>
          </a:p>
          <a:p>
            <a:pPr marL="228600" lvl="0" indent="-228600">
              <a:buAutoNum type="arabicPeriod"/>
            </a:pPr>
            <a:r>
              <a:rPr lang="en-GB" dirty="0"/>
              <a:t>Following slides are what we did in the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8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upgrade in-situ – your choice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60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copy and paste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75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Packages.config</a:t>
            </a:r>
            <a:r>
              <a:rPr lang="en-US" dirty="0"/>
              <a:t> -&gt; </a:t>
            </a:r>
            <a:r>
              <a:rPr lang="en-US" dirty="0" err="1"/>
              <a:t>csproj</a:t>
            </a:r>
            <a:r>
              <a:rPr lang="en-US" dirty="0"/>
              <a:t>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17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02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7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4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46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7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0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0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8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3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2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73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749088-CA4E-4860-A3DC-6FB52878F2B1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6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michaels.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cmichaels/WindowsDesktopTalk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0E1BF5-6CA6-45B4-9BC3-F04F3B9DE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The Future of the Windows Desktop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515558-3FC0-45A3-A826-3FB6A8A62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Using </a:t>
            </a:r>
            <a:r>
              <a:rPr lang="en-GB" i="1" dirty="0" err="1"/>
              <a:t>.Net</a:t>
            </a:r>
            <a:r>
              <a:rPr lang="en-GB" i="1" dirty="0"/>
              <a:t> Core 3 Features to Improve Support for Legacy Apps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6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F520-20C4-4414-BF5F-A7FB9C91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GB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BEFC50A-644E-4832-9258-2CA5F308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6" y="1876254"/>
            <a:ext cx="7765453" cy="3962743"/>
          </a:xfrm>
        </p:spPr>
      </p:pic>
    </p:spTree>
    <p:extLst>
      <p:ext uri="{BB962C8B-B14F-4D97-AF65-F5344CB8AC3E}">
        <p14:creationId xmlns:p14="http://schemas.microsoft.com/office/powerpoint/2010/main" val="119141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2477-8ACE-4D0D-A270-ACE56918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49"/>
            <a:ext cx="10058400" cy="1450757"/>
          </a:xfrm>
        </p:spPr>
        <p:txBody>
          <a:bodyPr/>
          <a:lstStyle/>
          <a:p>
            <a:r>
              <a:rPr lang="en-GB" dirty="0"/>
              <a:t>WinForms – Still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C5819-3014-49CD-AFE2-5F2D3334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65813" cy="39423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26E1C-1102-4FF5-8F8A-3F5E4646E2D8}"/>
              </a:ext>
            </a:extLst>
          </p:cNvPr>
          <p:cNvSpPr txBox="1"/>
          <p:nvPr/>
        </p:nvSpPr>
        <p:spPr>
          <a:xfrm>
            <a:off x="7088957" y="2017336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CDBC-4495-45FF-B821-A602F7C9AD05}"/>
              </a:ext>
            </a:extLst>
          </p:cNvPr>
          <p:cNvSpPr txBox="1"/>
          <p:nvPr/>
        </p:nvSpPr>
        <p:spPr>
          <a:xfrm>
            <a:off x="7088953" y="2782669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Still platform specific, but that’s probably what you want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21050-906B-4A6A-B5CC-3516B13C606A}"/>
              </a:ext>
            </a:extLst>
          </p:cNvPr>
          <p:cNvSpPr txBox="1"/>
          <p:nvPr/>
        </p:nvSpPr>
        <p:spPr>
          <a:xfrm flipH="1">
            <a:off x="7088954" y="3755067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your app isn’t properly tested, this won’t help you!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7B6F2-F782-4FB3-9628-400D708121AF}"/>
              </a:ext>
            </a:extLst>
          </p:cNvPr>
          <p:cNvSpPr txBox="1"/>
          <p:nvPr/>
        </p:nvSpPr>
        <p:spPr>
          <a:xfrm>
            <a:off x="7088952" y="4797399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exe and tree shaking!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234EA4-046D-45A0-8D1C-D1A9CB401F51}"/>
              </a:ext>
            </a:extLst>
          </p:cNvPr>
          <p:cNvSpPr/>
          <p:nvPr/>
        </p:nvSpPr>
        <p:spPr>
          <a:xfrm>
            <a:off x="5307291" y="2065921"/>
            <a:ext cx="1508288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ADC06A-DADC-421D-9709-9B2AE73CA7EC}"/>
              </a:ext>
            </a:extLst>
          </p:cNvPr>
          <p:cNvSpPr/>
          <p:nvPr/>
        </p:nvSpPr>
        <p:spPr>
          <a:xfrm>
            <a:off x="3572759" y="2945460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DA075D7-6856-47B7-B67F-AC5F0255DB2E}"/>
              </a:ext>
            </a:extLst>
          </p:cNvPr>
          <p:cNvSpPr/>
          <p:nvPr/>
        </p:nvSpPr>
        <p:spPr>
          <a:xfrm>
            <a:off x="6268825" y="3917858"/>
            <a:ext cx="546754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3B4ACD-93D1-498F-871B-3BB2DDCCC3DE}"/>
              </a:ext>
            </a:extLst>
          </p:cNvPr>
          <p:cNvSpPr/>
          <p:nvPr/>
        </p:nvSpPr>
        <p:spPr>
          <a:xfrm>
            <a:off x="3572759" y="4807511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72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6B094-FD44-44BA-AC9B-A1901133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Single Exe and Tree Shaking</a:t>
            </a:r>
          </a:p>
        </p:txBody>
      </p:sp>
      <p:pic>
        <p:nvPicPr>
          <p:cNvPr id="5" name="Content Placeholder 4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D12A834A-5747-4ADF-81FE-6ABB1444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2" r="408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860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84BF-39A0-45D3-ACF5-40BA4B28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Shaking, Compilation and Single Exe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1EBC1-B71A-4E88-8381-998C9C53F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PublishSingleFile</a:t>
            </a:r>
            <a:r>
              <a:rPr lang="en-US" dirty="0"/>
              <a:t> (output as a single exe)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RuntimeIdentifier</a:t>
            </a:r>
            <a:r>
              <a:rPr lang="en-US" dirty="0"/>
              <a:t> (target platform)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PublishReadyToRun</a:t>
            </a:r>
            <a:r>
              <a:rPr lang="en-GB" dirty="0"/>
              <a:t> (compiled – sort of – just faster)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PublishTrimmed</a:t>
            </a:r>
            <a:r>
              <a:rPr lang="en-GB" dirty="0"/>
              <a:t> (tree shaking)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SelfContained</a:t>
            </a:r>
            <a:r>
              <a:rPr lang="en-GB" dirty="0"/>
              <a:t> (include the runtime – defaults to true where the runtime identifier is set)</a:t>
            </a:r>
          </a:p>
        </p:txBody>
      </p:sp>
    </p:spTree>
    <p:extLst>
      <p:ext uri="{BB962C8B-B14F-4D97-AF65-F5344CB8AC3E}">
        <p14:creationId xmlns:p14="http://schemas.microsoft.com/office/powerpoint/2010/main" val="318498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3135-61BE-415B-9C71-363DA2ED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The Kiosk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F6C7E-6BFD-447E-BCBC-BB6767CE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WPF is cool isn’t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73EE5-8446-4E54-849D-D64FBE400B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(XML is the language that Json could have been!)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Similar to UWP and Xamarin </a:t>
            </a:r>
            <a:r>
              <a:rPr lang="en-GB" dirty="0" err="1"/>
              <a:t>Xaml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Xaml</a:t>
            </a:r>
            <a:r>
              <a:rPr lang="en-GB" dirty="0"/>
              <a:t> standards are supposed to be aligning… soon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(features)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Testability (Compared to WinForms!)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MVVM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Can be (sort of) cross platform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AFD019-888F-4CB2-9E67-98E9BC2B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It was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82894-312B-47D5-AAF1-0FFB7ECA59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Not exactly cutting edge technology!</a:t>
            </a:r>
          </a:p>
        </p:txBody>
      </p:sp>
    </p:spTree>
    <p:extLst>
      <p:ext uri="{BB962C8B-B14F-4D97-AF65-F5344CB8AC3E}">
        <p14:creationId xmlns:p14="http://schemas.microsoft.com/office/powerpoint/2010/main" val="69243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C2BC03-1BF1-4F73-8F0F-1A6271EE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(Very Quick) Demo – WPF to .Net Core 3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B3D2BB7-3EF0-452F-9180-5E9CDEBDB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1" b="2344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922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pf-Upgrade">
            <a:hlinkClick r:id="" action="ppaction://media"/>
            <a:extLst>
              <a:ext uri="{FF2B5EF4-FFF2-40B4-BE49-F238E27FC236}">
                <a16:creationId xmlns:a16="http://schemas.microsoft.com/office/drawing/2014/main" id="{E0B6A743-D5C9-479B-B172-41245AEC475A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02" y="39291"/>
            <a:ext cx="12052596" cy="6779418"/>
          </a:xfrm>
        </p:spPr>
      </p:pic>
    </p:spTree>
    <p:extLst>
      <p:ext uri="{BB962C8B-B14F-4D97-AF65-F5344CB8AC3E}">
        <p14:creationId xmlns:p14="http://schemas.microsoft.com/office/powerpoint/2010/main" val="4843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36D8DC5-D70F-448C-B108-7B76597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Still tech from 2006?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0D692A-6BDF-4314-92E2-FFA17CE03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8432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Not Exactly Cutting Edge Technology!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38BC9-2B74-4C02-ADAE-D6BE6FC51701}"/>
              </a:ext>
            </a:extLst>
          </p:cNvPr>
          <p:cNvSpPr txBox="1"/>
          <p:nvPr/>
        </p:nvSpPr>
        <p:spPr>
          <a:xfrm>
            <a:off x="6278880" y="1737360"/>
            <a:ext cx="4584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If this was  problem before, then it still is!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A3BA4BD-F589-401A-A3D0-11908FCAC2BA}"/>
              </a:ext>
            </a:extLst>
          </p:cNvPr>
          <p:cNvSpPr/>
          <p:nvPr/>
        </p:nvSpPr>
        <p:spPr>
          <a:xfrm>
            <a:off x="4901184" y="1845734"/>
            <a:ext cx="585216" cy="12754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D5E34AA-8FBA-4B52-B8F8-FC517A8CFB16}"/>
              </a:ext>
            </a:extLst>
          </p:cNvPr>
          <p:cNvSpPr/>
          <p:nvPr/>
        </p:nvSpPr>
        <p:spPr>
          <a:xfrm>
            <a:off x="4096512" y="3229480"/>
            <a:ext cx="1999488" cy="230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703D57C-E633-4932-9CE1-94EF16603E2E}"/>
              </a:ext>
            </a:extLst>
          </p:cNvPr>
          <p:cNvSpPr/>
          <p:nvPr/>
        </p:nvSpPr>
        <p:spPr>
          <a:xfrm>
            <a:off x="5364480" y="3720254"/>
            <a:ext cx="731520" cy="274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4B753-89F5-40B2-A36E-8F0405C7ACBC}"/>
              </a:ext>
            </a:extLst>
          </p:cNvPr>
          <p:cNvSpPr txBox="1"/>
          <p:nvPr/>
        </p:nvSpPr>
        <p:spPr>
          <a:xfrm>
            <a:off x="6278880" y="2906315"/>
            <a:ext cx="408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C62D1-90CE-4E2A-B95F-6A8824588B53}"/>
              </a:ext>
            </a:extLst>
          </p:cNvPr>
          <p:cNvSpPr txBox="1"/>
          <p:nvPr/>
        </p:nvSpPr>
        <p:spPr>
          <a:xfrm>
            <a:off x="6278880" y="3716795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</p:spTree>
    <p:extLst>
      <p:ext uri="{BB962C8B-B14F-4D97-AF65-F5344CB8AC3E}">
        <p14:creationId xmlns:p14="http://schemas.microsoft.com/office/powerpoint/2010/main" val="26593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1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17DB-DDCA-456E-BE4A-8B51008D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AC42-381F-49D7-8E83-D98F738E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Works with any desktop app (WPF &amp; </a:t>
            </a:r>
            <a:r>
              <a:rPr lang="en-GB" dirty="0" err="1"/>
              <a:t>Winforms</a:t>
            </a:r>
            <a:r>
              <a:rPr lang="en-GB" dirty="0"/>
              <a:t>) – doesn’t have to be </a:t>
            </a:r>
            <a:r>
              <a:rPr lang="en-GB" dirty="0" err="1"/>
              <a:t>.Net</a:t>
            </a:r>
            <a:r>
              <a:rPr lang="en-GB" dirty="0"/>
              <a:t> Core 3!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Only really Windows 10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Install UWP Workload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Publish to Store or Azure </a:t>
            </a:r>
            <a:r>
              <a:rPr lang="en-GB"/>
              <a:t>App Service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3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B9A0A-CA6C-42DD-8522-6ADD78B4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MSix Demo</a:t>
            </a:r>
          </a:p>
        </p:txBody>
      </p:sp>
      <p:pic>
        <p:nvPicPr>
          <p:cNvPr id="5" name="Content Placeholder 4" descr="A picture containing device, electronics&#10;&#10;Description automatically generated">
            <a:extLst>
              <a:ext uri="{FF2B5EF4-FFF2-40B4-BE49-F238E27FC236}">
                <a16:creationId xmlns:a16="http://schemas.microsoft.com/office/drawing/2014/main" id="{C00C15A2-0F6A-496C-899D-07E4B1BCF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1675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546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E5B26-D6CE-41E5-9705-54BAB1D6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Paul Michaels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37FF5-A7E0-4494-9818-281C690F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Plug for the book</a:t>
            </a:r>
          </a:p>
          <a:p>
            <a:endParaRPr lang="en-GB" dirty="0"/>
          </a:p>
          <a:p>
            <a:r>
              <a:rPr lang="en-GB" dirty="0"/>
              <a:t>My Blog:</a:t>
            </a:r>
          </a:p>
          <a:p>
            <a:r>
              <a:rPr lang="en-GB" dirty="0">
                <a:hlinkClick r:id="rId3"/>
              </a:rPr>
              <a:t>https://www.pmichaels.net/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This talk:</a:t>
            </a:r>
          </a:p>
          <a:p>
            <a:r>
              <a:rPr lang="en-GB" dirty="0">
                <a:hlinkClick r:id="rId4"/>
              </a:rPr>
              <a:t>https://github.com/pcmichaels/WindowsDesktopTalk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96DE16-2FF2-450D-B9E4-2EF352AA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pmichaels.net</a:t>
            </a:r>
          </a:p>
          <a:p>
            <a:r>
              <a:rPr lang="en-GB" dirty="0"/>
              <a:t>@</a:t>
            </a:r>
            <a:r>
              <a:rPr lang="en-GB" dirty="0" err="1"/>
              <a:t>paul_michaels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74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42C1-0F6D-49C8-999E-AF893744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BBF3-0FFF-4739-99A3-E948C151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Controls in UWP that can be used in WinForms or WPF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Starting from Windows 10 - 1903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WindowsXamlHost</a:t>
            </a:r>
            <a:r>
              <a:rPr lang="en-GB" dirty="0"/>
              <a:t> control for custom controls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/>
              <a:t> WebView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27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386D-2BB9-411F-B6EB-7D9F5C8E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- </a:t>
            </a:r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7BD7F-47E6-42A1-821A-B20E5942A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73" y="1846263"/>
            <a:ext cx="3218180" cy="4022725"/>
          </a:xfrm>
        </p:spPr>
      </p:pic>
    </p:spTree>
    <p:extLst>
      <p:ext uri="{BB962C8B-B14F-4D97-AF65-F5344CB8AC3E}">
        <p14:creationId xmlns:p14="http://schemas.microsoft.com/office/powerpoint/2010/main" val="4253814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0F67-DD03-402E-82C6-F97AC58C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3667-064C-4871-B6FA-172AEFE3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229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504A59-8649-486E-9A9B-6C31E490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DA6B-8045-4C6B-B895-8D05099AA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Haven’t we all agreed on the web?</a:t>
            </a:r>
          </a:p>
        </p:txBody>
      </p:sp>
    </p:spTree>
    <p:extLst>
      <p:ext uri="{BB962C8B-B14F-4D97-AF65-F5344CB8AC3E}">
        <p14:creationId xmlns:p14="http://schemas.microsoft.com/office/powerpoint/2010/main" val="112438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C385B-8FE7-40C8-A8C3-FD1EEFF6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4A5A6-4893-48D1-B5D7-1BA9893BA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WinForms</a:t>
            </a:r>
          </a:p>
          <a:p>
            <a:r>
              <a:rPr lang="en-GB" dirty="0"/>
              <a:t>- WPF</a:t>
            </a:r>
          </a:p>
          <a:p>
            <a:r>
              <a:rPr lang="en-GB"/>
              <a:t>- UWP?</a:t>
            </a:r>
          </a:p>
        </p:txBody>
      </p:sp>
    </p:spTree>
    <p:extLst>
      <p:ext uri="{BB962C8B-B14F-4D97-AF65-F5344CB8AC3E}">
        <p14:creationId xmlns:p14="http://schemas.microsoft.com/office/powerpoint/2010/main" val="14097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6D19-A9FE-4A67-946F-BE46BF72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Still a place for desktop?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69678-F8D7-45CD-A4D5-742D5D15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client server traffic for updating a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Scaleable</a:t>
            </a:r>
            <a:r>
              <a:rPr lang="en-GB" dirty="0"/>
              <a:t> (you </a:t>
            </a:r>
            <a:r>
              <a:rPr lang="en-GB" i="1" dirty="0"/>
              <a:t>should </a:t>
            </a:r>
            <a:r>
              <a:rPr lang="en-GB" dirty="0"/>
              <a:t>only make calls when you need to read from or write to the server)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Total control over your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Arguably faster to write (certainly WinForms)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need for an 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404237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790-23F2-43FC-AA02-0EC73C41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WinForms – Is it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4FA98-9DF7-4FC8-8DA1-BC3046E5F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really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0615-2432-4D18-B4D3-B8F02D1FE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0390E-A4F2-49EA-8302-DF1B45903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But…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31AA2-6577-40AA-8BB6-C4BFB533A7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Fast to develop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Your apps may already be written and running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Users are used to it – everyone likes battleship grey!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6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005518-AAC7-4424-9D4A-6DFB2E08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Migrate WinForms to .Net Core</a:t>
            </a:r>
          </a:p>
        </p:txBody>
      </p:sp>
      <p:pic>
        <p:nvPicPr>
          <p:cNvPr id="10" name="Content Placeholder 9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CA9887EE-5623-4988-BD33-BF43E9EC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768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005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D91E4-4182-4757-9B3E-9F544E2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new Project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13E5F6-101C-41A6-B57C-4E8DBFE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60" y="1846263"/>
            <a:ext cx="3034205" cy="4022725"/>
          </a:xfrm>
        </p:spPr>
      </p:pic>
    </p:spTree>
    <p:extLst>
      <p:ext uri="{BB962C8B-B14F-4D97-AF65-F5344CB8AC3E}">
        <p14:creationId xmlns:p14="http://schemas.microsoft.com/office/powerpoint/2010/main" val="211054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769A-E58C-4EAF-9374-F34CDD8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Existing Files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D2EDD2-0292-408F-9B0D-2CBF24D95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12" y="1846263"/>
            <a:ext cx="7600102" cy="4022725"/>
          </a:xfrm>
        </p:spPr>
      </p:pic>
    </p:spTree>
    <p:extLst>
      <p:ext uri="{BB962C8B-B14F-4D97-AF65-F5344CB8AC3E}">
        <p14:creationId xmlns:p14="http://schemas.microsoft.com/office/powerpoint/2010/main" val="22555966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788</Words>
  <Application>Microsoft Office PowerPoint</Application>
  <PresentationFormat>Widescreen</PresentationFormat>
  <Paragraphs>149</Paragraphs>
  <Slides>22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Wingdings</vt:lpstr>
      <vt:lpstr>Retrospect</vt:lpstr>
      <vt:lpstr>The Future of the Windows Desktop</vt:lpstr>
      <vt:lpstr>Paul Michaels</vt:lpstr>
      <vt:lpstr>Why?</vt:lpstr>
      <vt:lpstr>Legacy</vt:lpstr>
      <vt:lpstr>Still a place for desktop?</vt:lpstr>
      <vt:lpstr>WinForms – Is it all that bad?</vt:lpstr>
      <vt:lpstr>Demo – Migrate WinForms to .Net Core</vt:lpstr>
      <vt:lpstr>Create new Project</vt:lpstr>
      <vt:lpstr>Add Existing Files</vt:lpstr>
      <vt:lpstr>NuGet</vt:lpstr>
      <vt:lpstr>WinForms – Still all that bad?</vt:lpstr>
      <vt:lpstr>Demo – Single Exe and Tree Shaking</vt:lpstr>
      <vt:lpstr>Tree Shaking, Compilation and Single Exe</vt:lpstr>
      <vt:lpstr>WPF – The Kiosk Application</vt:lpstr>
      <vt:lpstr>(Very Quick) Demo – WPF to .Net Core 3</vt:lpstr>
      <vt:lpstr>PowerPoint Presentation</vt:lpstr>
      <vt:lpstr>WPF – Still tech from 2006?</vt:lpstr>
      <vt:lpstr>MSix</vt:lpstr>
      <vt:lpstr>MSix Demo</vt:lpstr>
      <vt:lpstr>Xaml Islands</vt:lpstr>
      <vt:lpstr>Demo - Xaml Islands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the Windows Desktop</dc:title>
  <dc:creator>Paul Michaels</dc:creator>
  <cp:lastModifiedBy>Paul Michaels</cp:lastModifiedBy>
  <cp:revision>3</cp:revision>
  <dcterms:created xsi:type="dcterms:W3CDTF">2019-11-10T11:20:35Z</dcterms:created>
  <dcterms:modified xsi:type="dcterms:W3CDTF">2019-11-11T08:34:44Z</dcterms:modified>
</cp:coreProperties>
</file>